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2674" y="29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822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114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715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116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984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376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72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772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1909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323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4070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A2ABE-3722-43C7-B17C-492732C54C4D}" type="datetimeFigureOut">
              <a:rPr lang="nb-NO" smtClean="0"/>
              <a:t>28.09.2026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670BA-E75D-4F1E-A3AE-A5A11760E0F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831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jo-schei@online.no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7.jpeg"/><Relationship Id="rId4" Type="http://schemas.openxmlformats.org/officeDocument/2006/relationships/image" Target="../media/image3.png"/><Relationship Id="rId9" Type="http://schemas.openxmlformats.org/officeDocument/2006/relationships/hyperlink" Target="mailto:jar-pede@online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Gunnar\AppData\Local\Microsoft\Windows\Temporary Internet Files\Content.IE5\GXFTBXIP\godjul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937" y="1329711"/>
            <a:ext cx="744383" cy="108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Gunnar\AppData\Local\Microsoft\Windows\Temporary Internet Files\Content.IE5\S3549X8R\medium-Christmas-33.3-13543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810" y="4471994"/>
            <a:ext cx="1173821" cy="127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247" y="6825208"/>
            <a:ext cx="1116013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 descr="C:\Users\Gunnar\AppData\Local\Microsoft\Windows\Temporary Internet Files\Content.IE5\HVRIUOQS\webb_jul-afroart5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81" y="1263935"/>
            <a:ext cx="1140737" cy="114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Gunnar\AppData\Local\Microsoft\Windows\Temporary Internet Files\Content.IE5\S3549X8R\large-Christmas-Bear-66.6-6713[1]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57" y="4592960"/>
            <a:ext cx="816117" cy="112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Gunnar\AppData\Local\Microsoft\Windows\Temporary Internet Files\Content.IE5\GXFTBXIP\1-christmas-tree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14" y="682520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-5932040" y="696118"/>
            <a:ext cx="5762625" cy="874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043" name="Rectangle 45"/>
          <p:cNvSpPr>
            <a:spLocks noChangeArrowheads="1"/>
          </p:cNvSpPr>
          <p:nvPr/>
        </p:nvSpPr>
        <p:spPr bwMode="auto">
          <a:xfrm>
            <a:off x="6059488" y="3028950"/>
            <a:ext cx="1936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oper Black" pitchFamily="18" charset="0"/>
                <a:cs typeface="Arial" pitchFamily="34" charset="0"/>
              </a:rPr>
              <a:t> 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0" name="Rectangle 52"/>
          <p:cNvSpPr>
            <a:spLocks noChangeArrowheads="1"/>
          </p:cNvSpPr>
          <p:nvPr/>
        </p:nvSpPr>
        <p:spPr bwMode="auto">
          <a:xfrm>
            <a:off x="6188076" y="3843338"/>
            <a:ext cx="11588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oper Black" pitchFamily="18" charset="0"/>
                <a:cs typeface="Arial" pitchFamily="34" charset="0"/>
              </a:rPr>
              <a:t> 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9" name="Rectangle 141"/>
          <p:cNvSpPr>
            <a:spLocks noChangeArrowheads="1"/>
          </p:cNvSpPr>
          <p:nvPr/>
        </p:nvSpPr>
        <p:spPr bwMode="auto">
          <a:xfrm>
            <a:off x="6022976" y="7747000"/>
            <a:ext cx="1238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oper Black" pitchFamily="18" charset="0"/>
                <a:cs typeface="Arial" pitchFamily="34" charset="0"/>
              </a:rPr>
              <a:t>.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0" name="Rectangle 142"/>
          <p:cNvSpPr>
            <a:spLocks noChangeArrowheads="1"/>
          </p:cNvSpPr>
          <p:nvPr/>
        </p:nvSpPr>
        <p:spPr bwMode="auto">
          <a:xfrm>
            <a:off x="6069013" y="7747000"/>
            <a:ext cx="11588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oper Black" pitchFamily="18" charset="0"/>
                <a:cs typeface="Arial" pitchFamily="34" charset="0"/>
              </a:rPr>
              <a:t> 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4" name="Rectangle 146"/>
          <p:cNvSpPr>
            <a:spLocks noChangeArrowheads="1"/>
          </p:cNvSpPr>
          <p:nvPr/>
        </p:nvSpPr>
        <p:spPr bwMode="auto">
          <a:xfrm>
            <a:off x="1000126" y="8096250"/>
            <a:ext cx="458788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oper Black" pitchFamily="18" charset="0"/>
                <a:cs typeface="Arial" pitchFamily="34" charset="0"/>
              </a:rPr>
              <a:t>          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B2C4ADD1-74B3-48DB-9AE0-F32F3B4B8D40}"/>
              </a:ext>
            </a:extLst>
          </p:cNvPr>
          <p:cNvSpPr txBox="1"/>
          <p:nvPr/>
        </p:nvSpPr>
        <p:spPr>
          <a:xfrm>
            <a:off x="231775" y="389247"/>
            <a:ext cx="6394450" cy="1000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nb-NO" sz="900" dirty="0">
              <a:effectLst/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900" dirty="0"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900" dirty="0"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900" dirty="0"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05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BERGEN OG HORDALAND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32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JULEBORD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80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Onsdag </a:t>
            </a:r>
            <a:r>
              <a:rPr lang="nb-NO" sz="18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DESEMBER 2026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8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Merk tiden: kl. 17.00 - kl. </a:t>
            </a:r>
            <a:r>
              <a:rPr lang="nb-NO" dirty="0"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nb-NO" sz="18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.00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8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Sted: Grand Hotel Terminus</a:t>
            </a:r>
          </a:p>
          <a:p>
            <a:pPr algn="ctr"/>
            <a:r>
              <a:rPr lang="nb-NO" dirty="0"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Zander Kaaes gate 6 v/ Jernbanetorget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2000" u="sng" dirty="0">
              <a:effectLst/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2000" u="sng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br>
              <a:rPr lang="nb-NO" sz="2000" u="sng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b-NO" sz="1100" u="sng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 err="1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Teletonen</a:t>
            </a:r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synger julen inn.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Underholdning: Berit </a:t>
            </a:r>
            <a:r>
              <a:rPr lang="nb-NO" sz="1100" dirty="0" err="1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Håpoldøy</a:t>
            </a:r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som er en allsidig og flink dame, Spiller og synger.</a:t>
            </a: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400" u="sng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Forrettsbuffet med tradisjonelle, velsmakende retter</a:t>
            </a:r>
          </a:p>
          <a:p>
            <a:pPr algn="ctr"/>
            <a:r>
              <a:rPr lang="nb-NO" sz="1100" dirty="0"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Hovedrettsbuffet med Pinnekjøtt, </a:t>
            </a: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Svineribbe, Lutefisk</a:t>
            </a:r>
          </a:p>
          <a:p>
            <a:pPr algn="ctr"/>
            <a:r>
              <a:rPr lang="nb-NO" sz="1100" dirty="0"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Julepølser, Medisterkaker og tilbehør.</a:t>
            </a: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Dessertbord med hjemmelagde kaker og desserter</a:t>
            </a:r>
          </a:p>
          <a:p>
            <a:pPr algn="ctr"/>
            <a:r>
              <a:rPr lang="nb-NO" sz="1100" dirty="0"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Kaffe/Te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Drikke må kjøpes separat.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b="1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99160" indent="449580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Medlemmer:                 kr.	880,-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99160" indent="449580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Ikke medlemmer:      kr.	1130,- 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Bindende påmelding med betaling innen 22. Oktober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Påmelding: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050" dirty="0">
                <a:solidFill>
                  <a:srgbClr val="3A509F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050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Jorunn Kristin Scheie  </a:t>
            </a:r>
            <a:r>
              <a:rPr lang="nb-NO" sz="1050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jo-schei@online.no</a:t>
            </a:r>
            <a:r>
              <a:rPr lang="nb-NO" sz="1050" dirty="0">
                <a:solidFill>
                  <a:srgbClr val="3A509F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nb-NO" sz="1050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958 01 505</a:t>
            </a:r>
          </a:p>
          <a:p>
            <a:pPr algn="ctr"/>
            <a:endParaRPr lang="nb-NO" sz="1050" dirty="0">
              <a:latin typeface="Lato" panose="020F0502020204030203" pitchFamily="34" charset="0"/>
              <a:cs typeface="Times New Roman" panose="02020603050405020304" pitchFamily="18" charset="0"/>
            </a:endParaRPr>
          </a:p>
          <a:p>
            <a:r>
              <a:rPr lang="nb-NO" sz="1050" dirty="0">
                <a:latin typeface="Lato" panose="020F0502020204030203" pitchFamily="34" charset="0"/>
                <a:cs typeface="Times New Roman" panose="02020603050405020304" pitchFamily="18" charset="0"/>
              </a:rPr>
              <a:t>	            Jarle Pedersen            </a:t>
            </a:r>
            <a:r>
              <a:rPr lang="nb-NO" sz="1050" dirty="0">
                <a:latin typeface="Lato" panose="020F0502020204030203" pitchFamily="34" charset="0"/>
                <a:cs typeface="Times New Roman" panose="02020603050405020304" pitchFamily="18" charset="0"/>
                <a:hlinkClick r:id="rId9"/>
              </a:rPr>
              <a:t>jar-pede@online.no</a:t>
            </a:r>
            <a:r>
              <a:rPr lang="nb-NO" sz="1050" dirty="0">
                <a:latin typeface="Lato" panose="020F0502020204030203" pitchFamily="34" charset="0"/>
                <a:cs typeface="Times New Roman" panose="02020603050405020304" pitchFamily="18" charset="0"/>
              </a:rPr>
              <a:t>              952 75 820		</a:t>
            </a:r>
          </a:p>
          <a:p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Betaling  innen 22/10 til konto </a:t>
            </a:r>
            <a:r>
              <a:rPr lang="nb-NO" sz="1100" dirty="0">
                <a:solidFill>
                  <a:srgbClr val="FF0000"/>
                </a:solidFill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3625 38 76578</a:t>
            </a:r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Telepensjonistene i Bergen og Hordaland, Postboks 7150, 5020 Bergen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OBS! Husk å merke innbetaling med navn. </a:t>
            </a:r>
          </a:p>
          <a:p>
            <a:pPr algn="ctr"/>
            <a:endParaRPr lang="nb-NO" sz="1100" dirty="0"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1100" dirty="0"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1100" dirty="0">
              <a:latin typeface="Cooper Black" panose="0208090404030B0204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800" dirty="0">
                <a:effectLst/>
                <a:highlight>
                  <a:srgbClr val="FF0000"/>
                </a:highlight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VELKOMMEN TIL ALLE</a:t>
            </a:r>
            <a:endParaRPr lang="nb-NO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b-NO" sz="1100" dirty="0">
                <a:effectLst/>
                <a:latin typeface="Cooper Black" panose="0208090404030B0204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nb-NO" sz="10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Bilde 1" descr="Telepensjonistenes Landsforbund">
            <a:extLst>
              <a:ext uri="{FF2B5EF4-FFF2-40B4-BE49-F238E27FC236}">
                <a16:creationId xmlns:a16="http://schemas.microsoft.com/office/drawing/2014/main" id="{E8139FF0-1FC9-0409-01D9-EC65246F8D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287" y="478243"/>
            <a:ext cx="1725426" cy="531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18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190</Words>
  <Application>Microsoft Office PowerPoint</Application>
  <PresentationFormat>A4 (210 x 297 mm)</PresentationFormat>
  <Paragraphs>53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Cooper Black</vt:lpstr>
      <vt:lpstr>Lato</vt:lpstr>
      <vt:lpstr>Office-tema</vt:lpstr>
      <vt:lpstr>PowerPoint-presentasjon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Gunnar</dc:creator>
  <cp:lastModifiedBy>Torleif Hopland</cp:lastModifiedBy>
  <cp:revision>16</cp:revision>
  <dcterms:created xsi:type="dcterms:W3CDTF">2017-09-25T18:17:07Z</dcterms:created>
  <dcterms:modified xsi:type="dcterms:W3CDTF">2026-09-28T07:01:18Z</dcterms:modified>
</cp:coreProperties>
</file>